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2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109" d="100"/>
          <a:sy n="109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71E5FA8-1D4A-43BA-9294-FE8A00058E7C}" type="datetimeFigureOut">
              <a:rPr lang="ar-QA" smtClean="0"/>
              <a:pPr/>
              <a:t>9/17/1432</a:t>
            </a:fld>
            <a:endParaRPr lang="ar-Q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Q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7F1E628-001F-4EEF-9ABA-5EDDAC199360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F54C-C915-47E1-969C-614337C9A194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3BA4-5456-4A0D-A05D-2401B2612E06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7D08-60D1-4E0E-ACC7-7CB1E0D11A5D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D697C-D7F3-419A-A32C-82F416FF23D6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DE43-B1F2-4B45-AF98-62979B4F31B4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B2E2-0BDA-43E0-9FC9-64CA7F0FCD84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D3FF-0930-4851-9443-07734FC287C9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F082-654F-40D9-9E59-7E065865955F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921-CBF1-465C-9D41-AD70A13C0DEF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8D100-2A40-4C7D-AC41-CE045383C60C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8C49A27-EBC6-482E-BD2F-1C4DE068FCD7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5B1C194-5B5D-4A6C-9541-86990CB1AD9E}" type="datetime1">
              <a:rPr lang="en-US" smtClean="0"/>
              <a:pPr/>
              <a:t>8/16/2011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C94E270-F122-423E-8806-F9CD50E1BB59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857387"/>
          </a:xfrm>
        </p:spPr>
        <p:txBody>
          <a:bodyPr>
            <a:normAutofit/>
          </a:bodyPr>
          <a:lstStyle/>
          <a:p>
            <a:pPr algn="ctr" rtl="0"/>
            <a:r>
              <a:rPr smtClean="0">
                <a:latin typeface="AR BERKLEY" pitchFamily="2" charset="0"/>
              </a:rPr>
              <a:t>My Personal Profile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B</a:t>
            </a:r>
            <a:r>
              <a:rPr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y: </a:t>
            </a:r>
            <a:r>
              <a:rPr lang="en-US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H</a:t>
            </a:r>
            <a:r>
              <a:rPr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assan </a:t>
            </a:r>
            <a:r>
              <a:rPr lang="en-US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A</a:t>
            </a:r>
            <a:r>
              <a:rPr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l-</a:t>
            </a:r>
            <a:r>
              <a:rPr lang="en-US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M</a:t>
            </a:r>
            <a:r>
              <a:rPr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alki</a:t>
            </a:r>
            <a:endParaRPr lang="ar-QA" dirty="0">
              <a:solidFill>
                <a:srgbClr val="FFC000"/>
              </a:solidFill>
              <a:latin typeface="Angsana New" pitchFamily="18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538558"/>
          </a:xfrm>
        </p:spPr>
        <p:txBody>
          <a:bodyPr/>
          <a:lstStyle/>
          <a:p>
            <a:endParaRPr lang="ar-Q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000240"/>
            <a:ext cx="24003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FEB4-E50E-4BB4-A40C-D4B08D36DF05}" type="datetime1">
              <a:rPr lang="en-US" smtClean="0"/>
              <a:pPr/>
              <a:t>8/16/2011</a:t>
            </a:fld>
            <a:endParaRPr lang="ar-QA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20624" lvl="1" indent="-384048" algn="l" rtl="0">
              <a:buSzPct val="80000"/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tx1"/>
                </a:solidFill>
              </a:rPr>
              <a:t>I graduated from Omar Bin Al-</a:t>
            </a:r>
            <a:r>
              <a:rPr lang="en-US" sz="2600" dirty="0" err="1" smtClean="0">
                <a:solidFill>
                  <a:schemeClr val="tx1"/>
                </a:solidFill>
              </a:rPr>
              <a:t>Khattab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420624" lvl="2" indent="-384048" algn="l" rtl="0">
              <a:buClr>
                <a:schemeClr val="accent1"/>
              </a:buClr>
              <a:buSzPct val="80000"/>
              <a:buNone/>
            </a:pPr>
            <a:r>
              <a:rPr lang="en-US" sz="2600" dirty="0" smtClean="0"/>
              <a:t>     School this summer with 87%.               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600" dirty="0" smtClean="0"/>
              <a:t>Scored 6.0 in the ILTSE after trying three times.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050" name="Picture 2" descr="C:\Users\Hassan\Pictures\imagesCATLAO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643314"/>
            <a:ext cx="2428892" cy="2448966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F353-1692-4C84-890F-5DE6F6383759}" type="datetime1">
              <a:rPr lang="en-US" smtClean="0"/>
              <a:pPr/>
              <a:t>8/16/2011</a:t>
            </a:fld>
            <a:endParaRPr lang="ar-QA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Interests </a:t>
            </a: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I’m Interested in Business Management and joined Carnegie Mellon for this reason. </a:t>
            </a:r>
          </a:p>
          <a:p>
            <a:pPr algn="l" rtl="0"/>
            <a:r>
              <a:rPr lang="en-US" dirty="0" smtClean="0"/>
              <a:t>Hopefully in the future I will gain more skills in order to run my own company.       </a:t>
            </a:r>
          </a:p>
          <a:p>
            <a:pPr>
              <a:buNone/>
            </a:pPr>
            <a:endParaRPr lang="ar-QA" dirty="0"/>
          </a:p>
        </p:txBody>
      </p:sp>
      <p:pic>
        <p:nvPicPr>
          <p:cNvPr id="3074" name="Picture 2" descr="C:\Users\Hassan\Pictures\imagesCALEMY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572008"/>
            <a:ext cx="2571768" cy="1963182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2D7D-7078-4046-8790-840A9807990D}" type="datetime1">
              <a:rPr lang="en-US" smtClean="0"/>
              <a:pPr/>
              <a:t>8/16/2011</a:t>
            </a:fld>
            <a:endParaRPr lang="ar-Q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 </a:t>
            </a: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 like swimming and horse riding.</a:t>
            </a:r>
          </a:p>
          <a:p>
            <a:pPr algn="l" rtl="0"/>
            <a:r>
              <a:rPr lang="en-US" dirty="0" smtClean="0"/>
              <a:t>I’ve got yellow belt in Karate &amp; Taekwondo. </a:t>
            </a:r>
          </a:p>
          <a:p>
            <a:pPr algn="l" rtl="0"/>
            <a:r>
              <a:rPr lang="en-US" dirty="0" smtClean="0"/>
              <a:t>I’m also a member in Shooting &amp; Archery club and earned two silver medallion in Qatar &amp; in GCC Championship competitions.  </a:t>
            </a:r>
            <a:endParaRPr lang="ar-Q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990E-4FF0-44DB-9B35-8F45A6F32066}" type="datetime1">
              <a:rPr lang="en-US" smtClean="0"/>
              <a:pPr/>
              <a:t>8/16/2011</a:t>
            </a:fld>
            <a:endParaRPr lang="ar-Q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383</TotalTime>
  <Words>102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My Personal Profile By: Hassan Al-Malki</vt:lpstr>
      <vt:lpstr>Education</vt:lpstr>
      <vt:lpstr>Interests </vt:lpstr>
      <vt:lpstr>Hobbies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Hassan</dc:creator>
  <cp:lastModifiedBy>Hassan</cp:lastModifiedBy>
  <cp:revision>21</cp:revision>
  <dcterms:created xsi:type="dcterms:W3CDTF">2011-08-15T12:03:45Z</dcterms:created>
  <dcterms:modified xsi:type="dcterms:W3CDTF">2011-08-15T21:19:22Z</dcterms:modified>
</cp:coreProperties>
</file>