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5776-612D-4D95-9802-81092FE62FC6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69DE-733A-4089-9EC3-72B5528260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5776-612D-4D95-9802-81092FE62FC6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69DE-733A-4089-9EC3-72B5528260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5776-612D-4D95-9802-81092FE62FC6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69DE-733A-4089-9EC3-72B5528260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5776-612D-4D95-9802-81092FE62FC6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69DE-733A-4089-9EC3-72B5528260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5776-612D-4D95-9802-81092FE62FC6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69DE-733A-4089-9EC3-72B5528260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5776-612D-4D95-9802-81092FE62FC6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69DE-733A-4089-9EC3-72B5528260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5776-612D-4D95-9802-81092FE62FC6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69DE-733A-4089-9EC3-72B5528260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5776-612D-4D95-9802-81092FE62FC6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69DE-733A-4089-9EC3-72B5528260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5776-612D-4D95-9802-81092FE62FC6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69DE-733A-4089-9EC3-72B5528260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5776-612D-4D95-9802-81092FE62FC6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69DE-733A-4089-9EC3-72B5528260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5776-612D-4D95-9802-81092FE62FC6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69DE-733A-4089-9EC3-72B5528260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25776-612D-4D95-9802-81092FE62FC6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B69DE-733A-4089-9EC3-72B5528260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Today’s Assignment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2">
                    <a:lumMod val="90000"/>
                  </a:schemeClr>
                </a:solidFill>
              </a:rPr>
              <a:t>Objective: PRACTICE Word skills</a:t>
            </a:r>
          </a:p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Turn to page WORD 24 in textbook</a:t>
            </a:r>
          </a:p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Follow 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the direc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tions. Skip the bottom border.</a:t>
            </a:r>
          </a:p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Due 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at the end of class</a:t>
            </a:r>
          </a:p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Print it out</a:t>
            </a:r>
          </a:p>
          <a:p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Today’s Assignment</vt:lpstr>
    </vt:vector>
  </TitlesOfParts>
  <Company>ABP - Qatar Foundation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ktresohlavy</dc:creator>
  <cp:lastModifiedBy>ktresohlavy</cp:lastModifiedBy>
  <cp:revision>6</cp:revision>
  <dcterms:created xsi:type="dcterms:W3CDTF">2011-09-27T05:16:18Z</dcterms:created>
  <dcterms:modified xsi:type="dcterms:W3CDTF">2011-09-27T08:47:13Z</dcterms:modified>
</cp:coreProperties>
</file>